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576248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本文是一篇记叙文。文章主要描述了三位同学梦想中的学校。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5" y="764704"/>
            <a:ext cx="10634943" cy="11505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25344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阅读下面短文，从短文后所给的选项中选出可以填入空白处的最佳选项，其中有两个为多余选项。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dream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school,there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three main subjects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Music,Reading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in the library or in the garden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Games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football,baseball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video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pet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with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dogs,cats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other animals there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Nancy</a:t>
            </a:r>
            <a:endParaRPr lang="zh-CN" altLang="en-US" sz="180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9998" y="2454198"/>
            <a:ext cx="11485848" cy="2054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 our school day at 8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school has a big dining room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sing,listen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music or dance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us happy and I love nice food most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a lot of different sports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school has a computer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room,a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cinema,and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chess room for them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2" name="矩形 1"/>
          <p:cNvSpPr/>
          <p:nvPr/>
        </p:nvSpPr>
        <p:spPr bwMode="auto">
          <a:xfrm>
            <a:off x="374437" y="2433252"/>
            <a:ext cx="11490553" cy="21478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154" y="4581128"/>
            <a:ext cx="60928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800" b="0" dirty="0">
                <a:solidFill>
                  <a:srgbClr val="00B0F0"/>
                </a:solidFill>
              </a:rPr>
              <a:t>22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18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8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1800" b="0" dirty="0"/>
          </a:p>
        </p:txBody>
      </p:sp>
      <p:sp>
        <p:nvSpPr>
          <p:cNvPr id="7" name="内容占位符 11"/>
          <p:cNvSpPr txBox="1"/>
          <p:nvPr/>
        </p:nvSpPr>
        <p:spPr bwMode="auto">
          <a:xfrm>
            <a:off x="360854" y="4919196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my dream school, there are three main subjects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 Reading and Games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in the library or in the garden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和空后的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Games class, we can play football, baseball or video games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的梦想学校中，主要有三个科目：音乐、阅读和游戏。空前已经提到了阅读，空后提到了游戏。由此可推知，设空处应该介绍音乐课。选项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对于音乐课，我们能唱歌、听音乐或跳舞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562892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5282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all kinds of healthy food,like sandwiches and salads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can also enjoy hamburgers,chips and other kinds of junk food there from time to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just so delicious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get hungry in class,we can have some snacks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share them with our classmates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Jack</a:t>
            </a:r>
            <a:endParaRPr lang="zh-CN" altLang="en-US" sz="200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9998" y="2420888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begin our school day at 8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dream school has a big dining room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Music class,we can sing,listen to music or dance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can make us happy and I love nice food most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that,we can do a lot of different sports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school has a computer room,a cinema,and a chess room for them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 bwMode="auto">
          <a:xfrm>
            <a:off x="360854" y="2423785"/>
            <a:ext cx="11485848" cy="243014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8154" y="4869160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23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9" name="内容占位符 12"/>
          <p:cNvSpPr txBox="1"/>
          <p:nvPr/>
        </p:nvSpPr>
        <p:spPr bwMode="auto">
          <a:xfrm>
            <a:off x="360854" y="53012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根据空后的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are all kinds of healthy food, like sandwiches and salads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可知，有各种健康的食物，如三明治和沙拉。由此可推知，设空处应该提到了就餐地点。选项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我梦想的学校有一个大食堂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982638" y="486787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9682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dream school,classes end at 3 p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has a swimming pool and a big playground with a football field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 can play basketball or badminton in the gym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don’t like sports,so they can do other fun things</a:t>
            </a:r>
            <a:r>
              <a:rPr lang="en-US" altLang="zh-CN" sz="1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</a:pPr>
            <a:r>
              <a:rPr lang="zh-CN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Amy</a:t>
            </a:r>
            <a:endParaRPr lang="zh-CN" altLang="en-US" sz="180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9998" y="2276872"/>
            <a:ext cx="11485848" cy="221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 our school day at 8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school has a big dining room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sing,listen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music or dance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us happy and I love nice food most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a lot of different sports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school has a computer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room,a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cinema,and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chess room for them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5" name="矩形 4"/>
          <p:cNvSpPr/>
          <p:nvPr/>
        </p:nvSpPr>
        <p:spPr bwMode="auto">
          <a:xfrm>
            <a:off x="392208" y="2401820"/>
            <a:ext cx="11463638" cy="2089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154" y="4509120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7" name="内容占位符 13"/>
          <p:cNvSpPr txBox="1"/>
          <p:nvPr/>
        </p:nvSpPr>
        <p:spPr bwMode="auto">
          <a:xfrm>
            <a:off x="360854" y="4941168"/>
            <a:ext cx="11485848" cy="139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my dream school, classes end at 3 p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和空后的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school has a swimming pool and a big playground with a football field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梦想的学校里，下午三点课程结束。后面介绍了学校的体育设施，由此可推知，设空处应该提到放学后参加运动。选项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在那之后，我们可以做很多不同的运动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52998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5282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dream school,classes end at 3 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has a swimming pool and a big playground with a football field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 can play basketball or badminton in the gym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don’t like sports,so they can do other fun things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Amy</a:t>
            </a:r>
            <a:endParaRPr lang="zh-CN" altLang="en-US" sz="200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9998" y="2420888"/>
            <a:ext cx="11485848" cy="244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begin our school day at 8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dream school has a big dining room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Music class,we can sing,listen to music or dance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can make us happy and I love nice food most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that,we can do a lot of different sports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school has a computer room,a cinema,and a chess room for them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 bwMode="auto">
          <a:xfrm>
            <a:off x="360854" y="2439014"/>
            <a:ext cx="11485848" cy="243014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154" y="4869160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8" name="内容占位符 14"/>
          <p:cNvSpPr txBox="1"/>
          <p:nvPr/>
        </p:nvSpPr>
        <p:spPr bwMode="auto">
          <a:xfrm>
            <a:off x="360854" y="528833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don’t like sports, so they can do other fun things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可知，一些学生不喜欢运动，所以，他们能做其他有趣的事情。由此可推知，学校要给这些学生提供相对应的娱乐场地。选项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学校有电脑房、电影院和棋室提供给他们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874725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1024</Words>
  <Application>Microsoft Office PowerPoint</Application>
  <PresentationFormat>自定义</PresentationFormat>
  <Paragraphs>48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